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0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31"/>
  </p:normalViewPr>
  <p:slideViewPr>
    <p:cSldViewPr snapToGrid="0" snapToObjects="1">
      <p:cViewPr varScale="1">
        <p:scale>
          <a:sx n="49" d="100"/>
          <a:sy n="49" d="100"/>
        </p:scale>
        <p:origin x="19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, Jennifer" userId="d8efaa25-04eb-4402-a8e4-a62e1157e7c6" providerId="ADAL" clId="{662E8085-4BCA-45EE-8440-322DD2B960F3}"/>
    <pc:docChg chg="modSld">
      <pc:chgData name="Marin, Jennifer" userId="d8efaa25-04eb-4402-a8e4-a62e1157e7c6" providerId="ADAL" clId="{662E8085-4BCA-45EE-8440-322DD2B960F3}" dt="2024-08-01T02:04:13.678" v="15" actId="20577"/>
      <pc:docMkLst>
        <pc:docMk/>
      </pc:docMkLst>
      <pc:sldChg chg="modSp mod">
        <pc:chgData name="Marin, Jennifer" userId="d8efaa25-04eb-4402-a8e4-a62e1157e7c6" providerId="ADAL" clId="{662E8085-4BCA-45EE-8440-322DD2B960F3}" dt="2024-08-01T02:04:13.678" v="15" actId="20577"/>
        <pc:sldMkLst>
          <pc:docMk/>
          <pc:sldMk cId="4062400358" sldId="260"/>
        </pc:sldMkLst>
        <pc:spChg chg="mod">
          <ac:chgData name="Marin, Jennifer" userId="d8efaa25-04eb-4402-a8e4-a62e1157e7c6" providerId="ADAL" clId="{662E8085-4BCA-45EE-8440-322DD2B960F3}" dt="2024-08-01T02:04:13.678" v="15" actId="20577"/>
          <ac:spMkLst>
            <pc:docMk/>
            <pc:sldMk cId="4062400358" sldId="260"/>
            <ac:spMk id="3" creationId="{4F45149A-9353-A349-93AF-809DFD0D2A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F5-1757-BB4C-A02A-EA74F2CE90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814-60D5-414F-AF34-767B2974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1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F5-1757-BB4C-A02A-EA74F2CE90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814-60D5-414F-AF34-767B2974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0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F5-1757-BB4C-A02A-EA74F2CE90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814-60D5-414F-AF34-767B2974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3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F5-1757-BB4C-A02A-EA74F2CE90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814-60D5-414F-AF34-767B2974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2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F5-1757-BB4C-A02A-EA74F2CE90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814-60D5-414F-AF34-767B2974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8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F5-1757-BB4C-A02A-EA74F2CE90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814-60D5-414F-AF34-767B2974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7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F5-1757-BB4C-A02A-EA74F2CE90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814-60D5-414F-AF34-767B2974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4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F5-1757-BB4C-A02A-EA74F2CE90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814-60D5-414F-AF34-767B2974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1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F5-1757-BB4C-A02A-EA74F2CE90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814-60D5-414F-AF34-767B2974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45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F5-1757-BB4C-A02A-EA74F2CE90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814-60D5-414F-AF34-767B2974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8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F5-1757-BB4C-A02A-EA74F2CE90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FA814-60D5-414F-AF34-767B2974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4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F04F5-1757-BB4C-A02A-EA74F2CE905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FA814-60D5-414F-AF34-767B2974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9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hyperlink" Target="mailto:Jennifer_marin@chino.k12.c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3C852-5A4A-AF4A-B3EE-FB22DB6ED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936" y="26774"/>
            <a:ext cx="6650260" cy="1107082"/>
          </a:xfrm>
        </p:spPr>
        <p:txBody>
          <a:bodyPr>
            <a:normAutofit/>
          </a:bodyPr>
          <a:lstStyle/>
          <a:p>
            <a:pPr algn="ctr"/>
            <a:r>
              <a:rPr lang="en-US" sz="5280" dirty="0">
                <a:latin typeface="KG Be Still And Know" panose="02000503000000020004" pitchFamily="2" charset="77"/>
              </a:rPr>
              <a:t>Meet Your Teacher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5149A-9353-A349-93AF-809DFD0D2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193" y="1664207"/>
            <a:ext cx="3925347" cy="3612756"/>
          </a:xfrm>
          <a:ln w="57150">
            <a:solidFill>
              <a:schemeClr val="tx1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KG Be Still And Know" panose="02000503000000020004" pitchFamily="2" charset="77"/>
              </a:rPr>
              <a:t> Welcome to the 2024-2025 school year. I have been teaching students with Autism for 14 years, I have one son, Julian who </a:t>
            </a:r>
            <a:r>
              <a:rPr lang="en-US" sz="2400" b="1">
                <a:latin typeface="KG Be Still And Know" panose="02000503000000020004" pitchFamily="2" charset="77"/>
              </a:rPr>
              <a:t>is 7 </a:t>
            </a:r>
            <a:r>
              <a:rPr lang="en-US" sz="2400" b="1" dirty="0">
                <a:latin typeface="KG Be Still And Know" panose="02000503000000020004" pitchFamily="2" charset="77"/>
              </a:rPr>
              <a:t>years old and </a:t>
            </a:r>
            <a:r>
              <a:rPr lang="en-US" sz="2400" b="1">
                <a:latin typeface="KG Be Still And Know" panose="02000503000000020004" pitchFamily="2" charset="77"/>
              </a:rPr>
              <a:t>in Second </a:t>
            </a:r>
            <a:r>
              <a:rPr lang="en-US" sz="2400" b="1" dirty="0">
                <a:latin typeface="KG Be Still And Know" panose="02000503000000020004" pitchFamily="2" charset="77"/>
              </a:rPr>
              <a:t>grade here at Country Springs. I look forward to what this new year will bring us!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1BA8ED-E96C-1640-BBB7-152000CE21C5}"/>
              </a:ext>
            </a:extLst>
          </p:cNvPr>
          <p:cNvSpPr/>
          <p:nvPr/>
        </p:nvSpPr>
        <p:spPr>
          <a:xfrm>
            <a:off x="214883" y="1177695"/>
            <a:ext cx="2179946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80" b="1" dirty="0">
                <a:latin typeface="KG Be Still And Know" panose="02000503000000020004" pitchFamily="2" charset="77"/>
              </a:rPr>
              <a:t>About Me: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E83892-9D22-C945-92C3-4BBDB5B9C7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6345" y="82444"/>
            <a:ext cx="731752" cy="8219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251979-F0E3-1A4D-9909-3C594E05B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5597952" y="7987042"/>
            <a:ext cx="2752476" cy="8333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07B989F-7AA5-E640-9051-CCE990A16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83" y="82445"/>
            <a:ext cx="731752" cy="821937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151D35D-D983-654C-AA27-AFE635E7B0F2}"/>
              </a:ext>
            </a:extLst>
          </p:cNvPr>
          <p:cNvSpPr txBox="1">
            <a:spLocks/>
          </p:cNvSpPr>
          <p:nvPr/>
        </p:nvSpPr>
        <p:spPr>
          <a:xfrm>
            <a:off x="4611537" y="1664208"/>
            <a:ext cx="2765670" cy="2852928"/>
          </a:xfrm>
          <a:prstGeom prst="rect">
            <a:avLst/>
          </a:prstGeom>
          <a:ln w="57150">
            <a:solidFill>
              <a:schemeClr val="tx1"/>
            </a:solidFill>
            <a:prstDash val="dash"/>
          </a:ln>
        </p:spPr>
        <p:txBody>
          <a:bodyPr vert="horz" lIns="100584" tIns="50292" rIns="100584" bIns="50292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080" b="1">
                <a:latin typeface="KG Be Still And Know" panose="02000503000000020004" pitchFamily="2" charset="77"/>
              </a:rPr>
              <a:t> </a:t>
            </a:r>
            <a:endParaRPr lang="en-US" sz="3080" b="1" dirty="0">
              <a:latin typeface="KG Be Still And Know" panose="02000503000000020004" pitchFamily="2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81EDDA-DB8C-084C-9F2A-925BC48CAA01}"/>
              </a:ext>
            </a:extLst>
          </p:cNvPr>
          <p:cNvSpPr/>
          <p:nvPr/>
        </p:nvSpPr>
        <p:spPr>
          <a:xfrm>
            <a:off x="4221518" y="1156491"/>
            <a:ext cx="2878081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80" b="1" dirty="0">
                <a:latin typeface="KG Be Still And Know" panose="02000503000000020004" pitchFamily="2" charset="77"/>
              </a:rPr>
              <a:t>Mrs. Marin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56309B0-6086-994C-B8CA-7D48B3EE9449}"/>
              </a:ext>
            </a:extLst>
          </p:cNvPr>
          <p:cNvSpPr txBox="1">
            <a:spLocks/>
          </p:cNvSpPr>
          <p:nvPr/>
        </p:nvSpPr>
        <p:spPr>
          <a:xfrm>
            <a:off x="4447905" y="5276963"/>
            <a:ext cx="2765670" cy="4435186"/>
          </a:xfrm>
          <a:prstGeom prst="rect">
            <a:avLst/>
          </a:prstGeom>
          <a:ln w="57150">
            <a:solidFill>
              <a:schemeClr val="tx1"/>
            </a:solidFill>
            <a:prstDash val="dash"/>
          </a:ln>
        </p:spPr>
        <p:txBody>
          <a:bodyPr vert="horz" lIns="100584" tIns="50292" rIns="100584" bIns="50292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latin typeface="KG Be Still And Know" panose="02000503000000020004" pitchFamily="2" charset="77"/>
              </a:rPr>
              <a:t>~Purple, grey, and blue</a:t>
            </a:r>
          </a:p>
          <a:p>
            <a:pPr marL="0" indent="0">
              <a:buNone/>
            </a:pPr>
            <a:r>
              <a:rPr lang="en-US" sz="2800" b="1" dirty="0">
                <a:latin typeface="KG Be Still And Know" panose="02000503000000020004" pitchFamily="2" charset="77"/>
              </a:rPr>
              <a:t>~Chocolate</a:t>
            </a:r>
          </a:p>
          <a:p>
            <a:pPr marL="0" indent="0">
              <a:buNone/>
            </a:pPr>
            <a:r>
              <a:rPr lang="en-US" sz="2800" b="1" dirty="0">
                <a:latin typeface="KG Be Still And Know" panose="02000503000000020004" pitchFamily="2" charset="77"/>
              </a:rPr>
              <a:t>~Dr. Pepper</a:t>
            </a:r>
          </a:p>
          <a:p>
            <a:pPr marL="0" indent="0">
              <a:buNone/>
            </a:pPr>
            <a:r>
              <a:rPr lang="en-US" sz="2800" b="1" dirty="0">
                <a:latin typeface="KG Be Still And Know" panose="02000503000000020004" pitchFamily="2" charset="77"/>
              </a:rPr>
              <a:t>~Starbucks</a:t>
            </a:r>
          </a:p>
          <a:p>
            <a:pPr marL="0" indent="0">
              <a:buNone/>
            </a:pPr>
            <a:r>
              <a:rPr lang="en-US" sz="2800" b="1" dirty="0">
                <a:latin typeface="KG Be Still And Know" panose="02000503000000020004" pitchFamily="2" charset="77"/>
              </a:rPr>
              <a:t>~Target</a:t>
            </a:r>
          </a:p>
          <a:p>
            <a:pPr marL="0" indent="0">
              <a:buNone/>
            </a:pPr>
            <a:r>
              <a:rPr lang="en-US" sz="2800" b="1" dirty="0">
                <a:latin typeface="KG Be Still And Know" panose="02000503000000020004" pitchFamily="2" charset="77"/>
              </a:rPr>
              <a:t>~Dodgers</a:t>
            </a:r>
          </a:p>
          <a:p>
            <a:pPr marL="0" indent="0">
              <a:buNone/>
            </a:pPr>
            <a:r>
              <a:rPr lang="en-US" sz="2800" b="1" dirty="0">
                <a:latin typeface="KG Be Still And Know" panose="02000503000000020004" pitchFamily="2" charset="77"/>
              </a:rPr>
              <a:t>~USC Trojans</a:t>
            </a:r>
          </a:p>
          <a:p>
            <a:pPr marL="0" indent="0">
              <a:buNone/>
            </a:pPr>
            <a:endParaRPr lang="en-US" sz="2800" b="1" dirty="0">
              <a:latin typeface="KG Be Still And Know" panose="02000503000000020004" pitchFamily="2" charset="77"/>
            </a:endParaRPr>
          </a:p>
          <a:p>
            <a:pPr marL="0" indent="0">
              <a:buNone/>
            </a:pPr>
            <a:endParaRPr lang="en-US" sz="3080" b="1" dirty="0">
              <a:latin typeface="KG Be Still And Know" panose="02000503000000020004" pitchFamily="2" charset="77"/>
            </a:endParaRPr>
          </a:p>
          <a:p>
            <a:pPr marL="0" indent="0">
              <a:buNone/>
            </a:pPr>
            <a:endParaRPr lang="en-US" sz="3080" b="1" dirty="0">
              <a:latin typeface="KG Be Still And Know" panose="02000503000000020004" pitchFamily="2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648BF12-102C-AD41-8FD8-EB06CA77BE1B}"/>
              </a:ext>
            </a:extLst>
          </p:cNvPr>
          <p:cNvSpPr/>
          <p:nvPr/>
        </p:nvSpPr>
        <p:spPr>
          <a:xfrm>
            <a:off x="4270596" y="4769246"/>
            <a:ext cx="3120288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80" b="1" dirty="0">
                <a:latin typeface="KG Be Still And Know" panose="02000503000000020004" pitchFamily="2" charset="77"/>
              </a:rPr>
              <a:t>My Favorites: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B2DA785-4887-0149-846B-09142D8C7876}"/>
              </a:ext>
            </a:extLst>
          </p:cNvPr>
          <p:cNvSpPr txBox="1">
            <a:spLocks/>
          </p:cNvSpPr>
          <p:nvPr/>
        </p:nvSpPr>
        <p:spPr>
          <a:xfrm>
            <a:off x="271921" y="7532188"/>
            <a:ext cx="3925347" cy="2179961"/>
          </a:xfrm>
          <a:prstGeom prst="rect">
            <a:avLst/>
          </a:prstGeom>
          <a:ln w="57150">
            <a:solidFill>
              <a:schemeClr val="tx1"/>
            </a:solidFill>
            <a:prstDash val="dash"/>
          </a:ln>
        </p:spPr>
        <p:txBody>
          <a:bodyPr vert="horz" lIns="100584" tIns="50292" rIns="100584" bIns="50292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80" b="1" dirty="0">
                <a:latin typeface="KG Be Still And Know" panose="02000503000000020004" pitchFamily="2" charset="77"/>
              </a:rPr>
              <a:t> </a:t>
            </a:r>
            <a:r>
              <a:rPr lang="en-US" sz="2600" b="1" dirty="0">
                <a:latin typeface="KG Be Still And Know" panose="02000503000000020004" pitchFamily="2" charset="77"/>
                <a:hlinkClick r:id="rId4"/>
              </a:rPr>
              <a:t>Jennifer_marin@chino.k12.ca.us</a:t>
            </a:r>
            <a:endParaRPr lang="en-US" sz="2600" b="1" dirty="0">
              <a:latin typeface="KG Be Still And Know" panose="02000503000000020004" pitchFamily="2" charset="77"/>
            </a:endParaRPr>
          </a:p>
          <a:p>
            <a:pPr marL="0" indent="0">
              <a:buNone/>
            </a:pPr>
            <a:r>
              <a:rPr lang="en-US" sz="2600" b="1">
                <a:latin typeface="KG Be Still And Know" panose="02000503000000020004" pitchFamily="2" charset="77"/>
              </a:rPr>
              <a:t>Class </a:t>
            </a:r>
            <a:r>
              <a:rPr lang="en-US" sz="2600" b="1" dirty="0">
                <a:latin typeface="KG Be Still And Know" panose="02000503000000020004" pitchFamily="2" charset="77"/>
              </a:rPr>
              <a:t>Dojo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1A30BF-75AD-7648-9FF7-EDAB38324216}"/>
              </a:ext>
            </a:extLst>
          </p:cNvPr>
          <p:cNvSpPr/>
          <p:nvPr/>
        </p:nvSpPr>
        <p:spPr>
          <a:xfrm>
            <a:off x="214883" y="6996072"/>
            <a:ext cx="2765670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80" b="1" dirty="0">
                <a:latin typeface="KG Be Still And Know" panose="02000503000000020004" pitchFamily="2" charset="77"/>
              </a:rPr>
              <a:t>Contact Me:</a:t>
            </a:r>
          </a:p>
        </p:txBody>
      </p:sp>
      <p:pic>
        <p:nvPicPr>
          <p:cNvPr id="7" name="Picture 6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F4990606-5A5C-4810-8244-F993AD1A18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4601389" y="1753037"/>
            <a:ext cx="2762146" cy="260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400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1561</TotalTime>
  <Words>103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KG Be Still And Know</vt:lpstr>
      <vt:lpstr>Office Theme</vt:lpstr>
      <vt:lpstr>Meet Your Teacher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Combs,Jordan</dc:creator>
  <cp:lastModifiedBy>Marin, Jennifer</cp:lastModifiedBy>
  <cp:revision>17</cp:revision>
  <dcterms:created xsi:type="dcterms:W3CDTF">2019-01-12T14:17:22Z</dcterms:created>
  <dcterms:modified xsi:type="dcterms:W3CDTF">2024-08-01T02:04:14Z</dcterms:modified>
</cp:coreProperties>
</file>